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5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0BC6-C20E-4337-8C82-21AD3E446C58}" type="datetimeFigureOut">
              <a:rPr lang="it-IT" smtClean="0"/>
              <a:t>20/01/2012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0C40-0852-4B9D-B29F-4132DA9A2D5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0BC6-C20E-4337-8C82-21AD3E446C58}" type="datetimeFigureOut">
              <a:rPr lang="it-IT" smtClean="0"/>
              <a:t>20/01/2012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0C40-0852-4B9D-B29F-4132DA9A2D5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0BC6-C20E-4337-8C82-21AD3E446C58}" type="datetimeFigureOut">
              <a:rPr lang="it-IT" smtClean="0"/>
              <a:t>20/01/2012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0C40-0852-4B9D-B29F-4132DA9A2D5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0BC6-C20E-4337-8C82-21AD3E446C58}" type="datetimeFigureOut">
              <a:rPr lang="it-IT" smtClean="0"/>
              <a:t>20/01/2012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0C40-0852-4B9D-B29F-4132DA9A2D5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0BC6-C20E-4337-8C82-21AD3E446C58}" type="datetimeFigureOut">
              <a:rPr lang="it-IT" smtClean="0"/>
              <a:t>20/01/2012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0C40-0852-4B9D-B29F-4132DA9A2D5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0BC6-C20E-4337-8C82-21AD3E446C58}" type="datetimeFigureOut">
              <a:rPr lang="it-IT" smtClean="0"/>
              <a:t>20/01/2012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0C40-0852-4B9D-B29F-4132DA9A2D5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0BC6-C20E-4337-8C82-21AD3E446C58}" type="datetimeFigureOut">
              <a:rPr lang="it-IT" smtClean="0"/>
              <a:t>20/01/2012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0C40-0852-4B9D-B29F-4132DA9A2D5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0BC6-C20E-4337-8C82-21AD3E446C58}" type="datetimeFigureOut">
              <a:rPr lang="it-IT" smtClean="0"/>
              <a:t>20/01/2012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0C40-0852-4B9D-B29F-4132DA9A2D5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0BC6-C20E-4337-8C82-21AD3E446C58}" type="datetimeFigureOut">
              <a:rPr lang="it-IT" smtClean="0"/>
              <a:t>20/01/2012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0C40-0852-4B9D-B29F-4132DA9A2D5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0BC6-C20E-4337-8C82-21AD3E446C58}" type="datetimeFigureOut">
              <a:rPr lang="it-IT" smtClean="0"/>
              <a:t>20/01/2012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0C40-0852-4B9D-B29F-4132DA9A2D5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0BC6-C20E-4337-8C82-21AD3E446C58}" type="datetimeFigureOut">
              <a:rPr lang="it-IT" smtClean="0"/>
              <a:t>20/01/2012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0C40-0852-4B9D-B29F-4132DA9A2D5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E0BC6-C20E-4337-8C82-21AD3E446C58}" type="datetimeFigureOut">
              <a:rPr lang="it-IT" smtClean="0"/>
              <a:t>20/01/2012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70C40-0852-4B9D-B29F-4132DA9A2D57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7166" y="2857488"/>
            <a:ext cx="6286544" cy="2445812"/>
          </a:xfrm>
        </p:spPr>
        <p:txBody>
          <a:bodyPr>
            <a:noAutofit/>
          </a:bodyPr>
          <a:lstStyle/>
          <a:p>
            <a:r>
              <a:rPr lang="it-IT" b="1" i="1" dirty="0" smtClean="0"/>
              <a:t>RESIDENZA “I GIARDINI”</a:t>
            </a:r>
            <a:br>
              <a:rPr lang="it-IT" b="1" i="1" dirty="0" smtClean="0"/>
            </a:br>
            <a:r>
              <a:rPr lang="it-IT" b="1" i="1" dirty="0" smtClean="0"/>
              <a:t>CARMAGNOLA</a:t>
            </a:r>
            <a:br>
              <a:rPr lang="it-IT" b="1" i="1" dirty="0" smtClean="0"/>
            </a:br>
            <a:r>
              <a:rPr lang="it-IT" b="1" i="1" dirty="0" smtClean="0"/>
              <a:t>011-9710604</a:t>
            </a:r>
            <a:endParaRPr lang="it-IT" b="1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80" y="2071670"/>
            <a:ext cx="5857916" cy="764862"/>
          </a:xfrm>
          <a:prstGeom prst="rect">
            <a:avLst/>
          </a:prstGeom>
        </p:spPr>
      </p:pic>
      <p:pic>
        <p:nvPicPr>
          <p:cNvPr id="6" name="Immagine 5" descr="giardin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80" y="5214942"/>
            <a:ext cx="6000792" cy="36433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RESIDENZA “I GIARDINI” CARMAGNOLA 011-9710604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RESIDENZA “I GIARDINI” CARMAGNOLA 011-9710604</dc:title>
  <dc:creator>immobiliare 2000</dc:creator>
  <cp:lastModifiedBy>immobiliare 2000</cp:lastModifiedBy>
  <cp:revision>2</cp:revision>
  <dcterms:created xsi:type="dcterms:W3CDTF">2012-01-20T08:46:08Z</dcterms:created>
  <dcterms:modified xsi:type="dcterms:W3CDTF">2012-01-20T08:59:33Z</dcterms:modified>
</cp:coreProperties>
</file>